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59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E845-C1C6-4218-B617-7CD1F1FED62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526A-BED7-43E5-974B-3D1E07EF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2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E845-C1C6-4218-B617-7CD1F1FED62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526A-BED7-43E5-974B-3D1E07EF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E845-C1C6-4218-B617-7CD1F1FED62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526A-BED7-43E5-974B-3D1E07EF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4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E845-C1C6-4218-B617-7CD1F1FED62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526A-BED7-43E5-974B-3D1E07EF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2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E845-C1C6-4218-B617-7CD1F1FED62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526A-BED7-43E5-974B-3D1E07EF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0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E845-C1C6-4218-B617-7CD1F1FED62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526A-BED7-43E5-974B-3D1E07EF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1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E845-C1C6-4218-B617-7CD1F1FED62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526A-BED7-43E5-974B-3D1E07EF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0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E845-C1C6-4218-B617-7CD1F1FED62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526A-BED7-43E5-974B-3D1E07EF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8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E845-C1C6-4218-B617-7CD1F1FED62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526A-BED7-43E5-974B-3D1E07EF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4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E845-C1C6-4218-B617-7CD1F1FED62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526A-BED7-43E5-974B-3D1E07EF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6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E845-C1C6-4218-B617-7CD1F1FED62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526A-BED7-43E5-974B-3D1E07EF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1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2E845-C1C6-4218-B617-7CD1F1FED62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3526A-BED7-43E5-974B-3D1E07EF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0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Jacksonville’s Rowing Center Opportunities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55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Rowing?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Unique race position: Southernmost Head Race (extends season in fall); possible spring opportunity</a:t>
            </a:r>
          </a:p>
          <a:p>
            <a:r>
              <a:rPr lang="en-US" sz="3600" dirty="0" smtClean="0"/>
              <a:t>Arlington River- University and Cesery bridges offer viewing opportunity as does Exchange Island</a:t>
            </a:r>
          </a:p>
          <a:p>
            <a:r>
              <a:rPr lang="en-US" sz="3600" dirty="0" smtClean="0"/>
              <a:t>Great scholarship potential for students</a:t>
            </a:r>
          </a:p>
          <a:p>
            <a:r>
              <a:rPr lang="en-US" sz="3600" dirty="0" smtClean="0"/>
              <a:t>Health and exercise benefits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30185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 fontScale="85000" lnSpcReduction="10000"/>
          </a:bodyPr>
          <a:lstStyle/>
          <a:p>
            <a:pPr marL="0" indent="0" algn="ctr" fontAlgn="base">
              <a:buNone/>
            </a:pPr>
            <a:r>
              <a:rPr lang="en-US" b="1" cap="all" dirty="0" smtClean="0">
                <a:solidFill>
                  <a:srgbClr val="333333"/>
                </a:solidFill>
                <a:effectLst/>
                <a:latin typeface="Oswald"/>
              </a:rPr>
              <a:t>SPRINT RACES VS. HEAD RACES</a:t>
            </a:r>
          </a:p>
          <a:p>
            <a:pPr marL="0" indent="0" algn="just" fontAlgn="base">
              <a:buNone/>
            </a:pPr>
            <a:r>
              <a:rPr lang="en-US" b="1" i="0" cap="all" dirty="0" smtClean="0">
                <a:solidFill>
                  <a:srgbClr val="404040"/>
                </a:solidFill>
                <a:effectLst/>
                <a:latin typeface="Oswald"/>
              </a:rPr>
              <a:t>HEAD RACES</a:t>
            </a:r>
          </a:p>
          <a:p>
            <a:pPr algn="just" fontAlgn="base"/>
            <a:r>
              <a:rPr lang="en-US" b="0" i="0" dirty="0" smtClean="0">
                <a:solidFill>
                  <a:srgbClr val="404040"/>
                </a:solidFill>
                <a:effectLst/>
                <a:latin typeface="inherit"/>
              </a:rPr>
              <a:t>Head races are run over a course an average distance of 3 miles. Instead of being a distance race, it’s raced against the clock, with the goal being to have the fastest overall time with as few penalties as possible. Crews are started 10-15 seconds apart, allowing for faster crews to overtake slower ones along the course.</a:t>
            </a:r>
          </a:p>
          <a:p>
            <a:pPr marL="0" indent="0" algn="just" fontAlgn="base">
              <a:buNone/>
            </a:pPr>
            <a:endParaRPr lang="en-US" b="0" i="0" dirty="0" smtClean="0">
              <a:solidFill>
                <a:srgbClr val="404040"/>
              </a:solidFill>
              <a:effectLst/>
              <a:latin typeface="inherit"/>
            </a:endParaRPr>
          </a:p>
          <a:p>
            <a:pPr marL="0" indent="0" algn="just" fontAlgn="base">
              <a:buNone/>
            </a:pPr>
            <a:r>
              <a:rPr lang="en-US" b="1" i="0" cap="all" dirty="0" smtClean="0">
                <a:solidFill>
                  <a:srgbClr val="404040"/>
                </a:solidFill>
                <a:effectLst/>
                <a:latin typeface="Oswald"/>
              </a:rPr>
              <a:t>SPRINT RACES</a:t>
            </a:r>
          </a:p>
          <a:p>
            <a:r>
              <a:rPr lang="en-US" b="0" i="0" dirty="0" smtClean="0">
                <a:solidFill>
                  <a:srgbClr val="404040"/>
                </a:solidFill>
                <a:effectLst/>
                <a:latin typeface="Source Sans Pro"/>
              </a:rPr>
              <a:t>Rowers cover a course of 2000m whereas in most high school races, rowers cover 1500m. Anywhere from 4-8 boats are lined up at the starting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5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Location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92092"/>
            <a:ext cx="8229600" cy="394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886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878817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459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7140093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429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Boathouse Facilities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5479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543300" cy="269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4238625" cy="238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2004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928" y="46482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5794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103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54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Jacksonville’s Rowing Center Opportunities</vt:lpstr>
      <vt:lpstr>Why Rowing?</vt:lpstr>
      <vt:lpstr>PowerPoint Presentation</vt:lpstr>
      <vt:lpstr>The Location</vt:lpstr>
      <vt:lpstr>PowerPoint Presentation</vt:lpstr>
      <vt:lpstr>PowerPoint Presentation</vt:lpstr>
      <vt:lpstr>Boathouse Facilities</vt:lpstr>
    </vt:vector>
  </TitlesOfParts>
  <Company>City of Jacksonville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Jacksonville’s Rowing Center Opportunities</dc:title>
  <dc:creator>Administrator2</dc:creator>
  <cp:lastModifiedBy>Administrator2</cp:lastModifiedBy>
  <cp:revision>7</cp:revision>
  <dcterms:created xsi:type="dcterms:W3CDTF">2017-03-29T21:12:56Z</dcterms:created>
  <dcterms:modified xsi:type="dcterms:W3CDTF">2017-03-30T15:06:15Z</dcterms:modified>
</cp:coreProperties>
</file>